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0" r:id="rId10"/>
    <p:sldId id="266" r:id="rId11"/>
    <p:sldId id="265" r:id="rId12"/>
    <p:sldId id="274" r:id="rId13"/>
    <p:sldId id="271" r:id="rId14"/>
    <p:sldId id="269" r:id="rId15"/>
    <p:sldId id="272" r:id="rId16"/>
    <p:sldId id="273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38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788C6A-419A-47F0-AD8B-A0C9761BA72A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09FDB7-30E9-479B-B605-2403F887FB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8844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9FDB7-30E9-479B-B605-2403F887FB9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0637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E4825-36EC-438C-83A5-36403C949687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85A36-C805-4FB0-BF5B-53A03A08BB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2113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E4825-36EC-438C-83A5-36403C949687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85A36-C805-4FB0-BF5B-53A03A08BB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1657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E4825-36EC-438C-83A5-36403C949687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85A36-C805-4FB0-BF5B-53A03A08BB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9689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E4825-36EC-438C-83A5-36403C949687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85A36-C805-4FB0-BF5B-53A03A08BB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3227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E4825-36EC-438C-83A5-36403C949687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85A36-C805-4FB0-BF5B-53A03A08BB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9467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E4825-36EC-438C-83A5-36403C949687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85A36-C805-4FB0-BF5B-53A03A08BB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7122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E4825-36EC-438C-83A5-36403C949687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85A36-C805-4FB0-BF5B-53A03A08BB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3752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E4825-36EC-438C-83A5-36403C949687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85A36-C805-4FB0-BF5B-53A03A08BB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0937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E4825-36EC-438C-83A5-36403C949687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85A36-C805-4FB0-BF5B-53A03A08BB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5198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E4825-36EC-438C-83A5-36403C949687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85A36-C805-4FB0-BF5B-53A03A08BB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4380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E4825-36EC-438C-83A5-36403C949687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85A36-C805-4FB0-BF5B-53A03A08BB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530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3E4825-36EC-438C-83A5-36403C949687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B85A36-C805-4FB0-BF5B-53A03A08BB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87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7" Type="http://schemas.openxmlformats.org/officeDocument/2006/relationships/image" Target="../media/image17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12140" y="283335"/>
            <a:ext cx="9144000" cy="2387600"/>
          </a:xfrm>
        </p:spPr>
        <p:txBody>
          <a:bodyPr>
            <a:normAutofit/>
          </a:bodyPr>
          <a:lstStyle/>
          <a:p>
            <a:r>
              <a:rPr lang="bn-BD" sz="5400" i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সবাইকে </a:t>
            </a:r>
            <a:r>
              <a:rPr lang="bn-BD" sz="4800" i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5400" i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শুভেচ্ছা </a:t>
            </a:r>
            <a:br>
              <a:rPr lang="bn-BD" sz="5400" i="1" dirty="0" smtClean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sz="4800" i="1" dirty="0"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bn-BD" sz="4800" i="1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endParaRPr lang="en-US" sz="4800" i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9861" y="2342883"/>
            <a:ext cx="7656057" cy="4030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44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41678" y="778308"/>
            <a:ext cx="8639033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4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 পরিচিতি</a:t>
            </a:r>
            <a:endParaRPr lang="en-US" sz="4400" b="1" i="1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96107" y="2558857"/>
            <a:ext cx="8734568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  শিরিন আখতার জাহান </a:t>
            </a:r>
          </a:p>
          <a:p>
            <a:pPr algn="ctr"/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সহকারী শিক্ষক</a:t>
            </a:r>
          </a:p>
          <a:p>
            <a:pPr algn="ctr"/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কালিগঞ্জ আ না দাখিল মাদ্রাসা</a:t>
            </a:r>
          </a:p>
          <a:p>
            <a:pPr algn="ctr"/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  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শিবগঞ্জ   নবাবগঞ্জ</a:t>
            </a:r>
          </a:p>
          <a:p>
            <a:pPr algn="ctr"/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  আই ডি নং-  ২১</a:t>
            </a:r>
            <a:endParaRPr lang="bn-BD" sz="2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7116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23332" y="464024"/>
            <a:ext cx="73015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b="1" i="1" dirty="0" smtClean="0"/>
              <a:t>      পাঠ পরিচিতি</a:t>
            </a:r>
            <a:endParaRPr lang="en-US" sz="4000" b="1" i="1" dirty="0"/>
          </a:p>
        </p:txBody>
      </p:sp>
      <p:sp>
        <p:nvSpPr>
          <p:cNvPr id="8" name="TextBox 7"/>
          <p:cNvSpPr txBox="1"/>
          <p:nvPr/>
        </p:nvSpPr>
        <p:spPr>
          <a:xfrm>
            <a:off x="723332" y="1821013"/>
            <a:ext cx="769733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বিষয়ঃ সামাজিক বিজ্ঞান</a:t>
            </a:r>
          </a:p>
          <a:p>
            <a:pPr algn="ctr">
              <a:lnSpc>
                <a:spcPct val="150000"/>
              </a:lnSpc>
            </a:pP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শ্রেনীঃ  সপ্তম</a:t>
            </a:r>
          </a:p>
          <a:p>
            <a:pPr algn="ctr">
              <a:lnSpc>
                <a:spcPct val="150000"/>
              </a:lnSpc>
            </a:pP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অধ্যায়ঃ   প্রথম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645559" y="3648948"/>
            <a:ext cx="33709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/>
              <a:t>(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পরিচ্ছেদ দ্বিতীয় </a:t>
            </a:r>
            <a:r>
              <a:rPr lang="bn-BD" sz="3200" dirty="0" smtClean="0"/>
              <a:t>)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247209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84913" y="725606"/>
            <a:ext cx="2866030" cy="27159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1369" y="406978"/>
            <a:ext cx="3258403" cy="361641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1975" y="257578"/>
            <a:ext cx="3375324" cy="370656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417928" y="4222423"/>
            <a:ext cx="5732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/>
              <a:t>১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332561" y="4260571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২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0266014" y="4260571"/>
            <a:ext cx="840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৩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548417" y="5104263"/>
            <a:ext cx="88301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b="1" i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উপরের ছবি গুলো দেখ</a:t>
            </a:r>
            <a:endParaRPr lang="en-US" sz="4400" b="1" i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65" y="316826"/>
            <a:ext cx="4120726" cy="3706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210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688243" y="5252716"/>
            <a:ext cx="462659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b="1" i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পরিবার</a:t>
            </a:r>
            <a:endParaRPr lang="en-US" sz="4400" b="1" i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2852" y="955344"/>
            <a:ext cx="5820771" cy="3764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038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79341" y="1061065"/>
            <a:ext cx="70831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800" b="1" i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শিখন ফল</a:t>
            </a:r>
            <a:endParaRPr lang="en-US" sz="4800" b="1" i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13895" y="2344140"/>
            <a:ext cx="973568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১। </a:t>
            </a:r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পরিবার কি তা বলতে পারবে ।</a:t>
            </a:r>
          </a:p>
          <a:p>
            <a:pPr>
              <a:lnSpc>
                <a:spcPct val="150000"/>
              </a:lnSpc>
            </a:pP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 । পরিবারের শ্রেনী বিভাগ করতে পারবে ।</a:t>
            </a:r>
          </a:p>
          <a:p>
            <a:pPr>
              <a:lnSpc>
                <a:spcPct val="150000"/>
              </a:lnSpc>
            </a:pP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 । একক পরিবার ও যৌথ পরিবারের সুবিধা </a:t>
            </a:r>
          </a:p>
          <a:p>
            <a:pPr>
              <a:lnSpc>
                <a:spcPct val="150000"/>
              </a:lnSpc>
            </a:pP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গুলো কি কি বলতে পারবে 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9368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950" y="1460311"/>
            <a:ext cx="4653857" cy="355481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1460310"/>
            <a:ext cx="4421874" cy="355482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228299" y="5364339"/>
            <a:ext cx="31935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b="1" i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একক পরিবার</a:t>
            </a:r>
            <a:endParaRPr lang="en-US" sz="4400" b="1" i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008125" y="5549023"/>
            <a:ext cx="32072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b="1" i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যৌথ পরিবার</a:t>
            </a:r>
            <a:endParaRPr lang="en-US" sz="4400" b="1" i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7191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77385" y="916320"/>
            <a:ext cx="73424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b="1" i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একক কাজ            ৩ মি।</a:t>
            </a:r>
            <a:endParaRPr lang="en-US" sz="4400" b="1" i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99700" y="3134374"/>
            <a:ext cx="1015393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 </a:t>
            </a:r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পরিবার কাকে বলে ? </a:t>
            </a:r>
            <a:endParaRPr lang="en-US" sz="4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bn-BD" sz="40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 । ছবিতে কোন ধরনের পরিবার দেখা যাচ্ছে?           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5186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502" y="549650"/>
            <a:ext cx="4831307" cy="369480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3754" y="450377"/>
            <a:ext cx="4490114" cy="379407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507020" y="5008211"/>
            <a:ext cx="39442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b="1" i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একপত্নীক পরিবার</a:t>
            </a:r>
            <a:endParaRPr lang="en-US" sz="4400" b="1" i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588155" y="5008211"/>
            <a:ext cx="339752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b="1" i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বহুপত্নীক পরিবার</a:t>
            </a:r>
            <a:endParaRPr lang="en-US" sz="4400" b="1" i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4401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740" y="512836"/>
            <a:ext cx="4531057" cy="396363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6807" y="512836"/>
            <a:ext cx="4362094" cy="396363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296537" y="5022376"/>
            <a:ext cx="37262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b="1" i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মাতৃপ্রধান</a:t>
            </a:r>
            <a:r>
              <a:rPr lang="bn-BD" sz="4400" b="1" i="1" dirty="0" smtClean="0"/>
              <a:t> </a:t>
            </a:r>
            <a:r>
              <a:rPr lang="bn-BD" sz="4400" b="1" i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পরিবার</a:t>
            </a:r>
            <a:endParaRPr lang="en-US" sz="4400" b="1" i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403236" y="5176263"/>
            <a:ext cx="323769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b="1" i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পিতৃপ্রধান পরিবার</a:t>
            </a:r>
            <a:endParaRPr lang="en-US" sz="4400" b="1" i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6099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12238" y="575126"/>
            <a:ext cx="67829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b="1" i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জোড়ায় কাজ             ৫ মি</a:t>
            </a:r>
            <a:endParaRPr lang="en-US" sz="4000" b="1" i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63649" y="2571046"/>
            <a:ext cx="989885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 । বিবাহ ধরনের ভিত্তিতে পরিবার গুলো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কত 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প্রকার কি কি ? </a:t>
            </a:r>
          </a:p>
          <a:p>
            <a:endParaRPr lang="bn-BD" sz="3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63649" y="3740597"/>
            <a:ext cx="97360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২ । অভিভাবকের ভিত্তিতে পরিবার 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গুলো উল্লেখ কর 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2869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0555"/>
            <a:ext cx="3503054" cy="281425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6445" y="17716"/>
            <a:ext cx="3573849" cy="277882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24" y="2885676"/>
            <a:ext cx="4341480" cy="309804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704651" y="5912297"/>
            <a:ext cx="56753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যৌথ ও একক পরিবারের 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সুবিধা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5522" y="3016150"/>
            <a:ext cx="3020423" cy="265321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0816" y="2909340"/>
            <a:ext cx="3797683" cy="276002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7318" y="-40555"/>
            <a:ext cx="4142260" cy="2997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204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03911" y="1260057"/>
            <a:ext cx="7574507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b="1" i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দলীয় কাজ</a:t>
            </a:r>
          </a:p>
          <a:p>
            <a:endParaRPr lang="bn-BD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bn-BD" sz="3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 । একক পরিবার ও যৌথ পরিবারের সুবিধা</a:t>
            </a:r>
          </a:p>
          <a:p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গুলো উল্লেখ কর ?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088894" y="1388845"/>
            <a:ext cx="21972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i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১০ মি</a:t>
            </a:r>
            <a:endParaRPr lang="en-US" sz="3600" b="1" i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2514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00250" y="854599"/>
            <a:ext cx="64826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b="1" i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বাড়ির কাজ </a:t>
            </a:r>
            <a:endParaRPr lang="en-US" sz="4400" b="1" i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51730" y="2683419"/>
            <a:ext cx="837972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 । বিভিন্ন প্রকার পরিবার সম্পর্কে                     আলোচনা কর </a:t>
            </a:r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3871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364" y="171520"/>
            <a:ext cx="4599295" cy="4031989"/>
          </a:xfrm>
          <a:prstGeom prst="rect">
            <a:avLst/>
          </a:prstGeom>
        </p:spPr>
      </p:pic>
      <p:sp>
        <p:nvSpPr>
          <p:cNvPr id="4" name="5-Point Star 3"/>
          <p:cNvSpPr/>
          <p:nvPr/>
        </p:nvSpPr>
        <p:spPr>
          <a:xfrm>
            <a:off x="1187355" y="747121"/>
            <a:ext cx="750625" cy="106323"/>
          </a:xfrm>
          <a:prstGeom prst="star5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5-Point Star 4"/>
          <p:cNvSpPr/>
          <p:nvPr/>
        </p:nvSpPr>
        <p:spPr>
          <a:xfrm>
            <a:off x="3316406" y="1569493"/>
            <a:ext cx="395785" cy="286603"/>
          </a:xfrm>
          <a:prstGeom prst="star5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5-Point Star 5"/>
          <p:cNvSpPr/>
          <p:nvPr/>
        </p:nvSpPr>
        <p:spPr>
          <a:xfrm>
            <a:off x="3541593" y="2667215"/>
            <a:ext cx="382137" cy="559558"/>
          </a:xfrm>
          <a:prstGeom prst="star5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405719" y="1801505"/>
            <a:ext cx="580029" cy="114297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2333767" y="1712794"/>
            <a:ext cx="368490" cy="33437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1665027" y="2320119"/>
            <a:ext cx="307074" cy="49132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5636525" y="641445"/>
            <a:ext cx="1610436" cy="140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6073254" y="1146412"/>
            <a:ext cx="6414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নীল</a:t>
            </a:r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8065827" y="566842"/>
            <a:ext cx="2060812" cy="16513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8270543" y="1146412"/>
            <a:ext cx="13511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হলুদ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8144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39203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1075</TotalTime>
  <Words>174</Words>
  <Application>Microsoft Office PowerPoint</Application>
  <PresentationFormat>Widescreen</PresentationFormat>
  <Paragraphs>47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NikoshBAN</vt:lpstr>
      <vt:lpstr>Vrinda</vt:lpstr>
      <vt:lpstr>Office Theme</vt:lpstr>
      <vt:lpstr>সবাইকে  শুভেচ্ছা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</dc:creator>
  <cp:lastModifiedBy>DOEL</cp:lastModifiedBy>
  <cp:revision>227</cp:revision>
  <dcterms:created xsi:type="dcterms:W3CDTF">2013-10-24T03:12:20Z</dcterms:created>
  <dcterms:modified xsi:type="dcterms:W3CDTF">2013-10-29T15:24:19Z</dcterms:modified>
</cp:coreProperties>
</file>